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1"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83B0"/>
    <a:srgbClr val="F1F1E9"/>
    <a:srgbClr val="312C29"/>
    <a:srgbClr val="81A7A0"/>
    <a:srgbClr val="29789B"/>
    <a:srgbClr val="29374B"/>
    <a:srgbClr val="BF3533"/>
    <a:srgbClr val="39596E"/>
    <a:srgbClr val="43464F"/>
    <a:srgbClr val="2B7D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87661" autoAdjust="0"/>
  </p:normalViewPr>
  <p:slideViewPr>
    <p:cSldViewPr snapToGrid="0" snapToObjects="1">
      <p:cViewPr>
        <p:scale>
          <a:sx n="100" d="100"/>
          <a:sy n="100" d="100"/>
        </p:scale>
        <p:origin x="-1242" y="306"/>
      </p:cViewPr>
      <p:guideLst>
        <p:guide orient="horz" pos="3143"/>
        <p:guide pos="2160"/>
      </p:guideLst>
    </p:cSldViewPr>
  </p:slideViewPr>
  <p:notesTextViewPr>
    <p:cViewPr>
      <p:scale>
        <a:sx n="100" d="100"/>
        <a:sy n="100" d="100"/>
      </p:scale>
      <p:origin x="0" y="0"/>
    </p:cViewPr>
  </p:notesTextViewPr>
  <p:sorterViewPr>
    <p:cViewPr varScale="1">
      <p:scale>
        <a:sx n="1" d="1"/>
        <a:sy n="1" d="1"/>
      </p:scale>
      <p:origin x="0" y="-588"/>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21-03-1442</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a:t>www.BestFreeCv.Com</a:t>
            </a:r>
          </a:p>
          <a:p>
            <a:endParaRPr lang="fr-FR"/>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32013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06/11/2020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06/11/2020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06/11/2020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06/11/2020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06/11/2020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06/11/2020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06/11/2020</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xmlns="" id="{3E6A8DA4-C422-4AB8-B580-8C15FC3D7EC2}"/>
              </a:ext>
            </a:extLst>
          </p:cNvPr>
          <p:cNvSpPr/>
          <p:nvPr/>
        </p:nvSpPr>
        <p:spPr>
          <a:xfrm flipH="1">
            <a:off x="1085" y="0"/>
            <a:ext cx="6856915" cy="9906000"/>
          </a:xfrm>
          <a:custGeom>
            <a:avLst/>
            <a:gdLst>
              <a:gd name="connsiteX0" fmla="*/ 0 w 6856915"/>
              <a:gd name="connsiteY0" fmla="*/ 0 h 9906000"/>
              <a:gd name="connsiteX1" fmla="*/ 2369945 w 6856915"/>
              <a:gd name="connsiteY1" fmla="*/ 0 h 9906000"/>
              <a:gd name="connsiteX2" fmla="*/ 2388097 w 6856915"/>
              <a:gd name="connsiteY2" fmla="*/ 0 h 9906000"/>
              <a:gd name="connsiteX3" fmla="*/ 6856915 w 6856915"/>
              <a:gd name="connsiteY3" fmla="*/ 0 h 9906000"/>
              <a:gd name="connsiteX4" fmla="*/ 6856915 w 6856915"/>
              <a:gd name="connsiteY4" fmla="*/ 1945110 h 9906000"/>
              <a:gd name="connsiteX5" fmla="*/ 2388097 w 6856915"/>
              <a:gd name="connsiteY5" fmla="*/ 1945110 h 9906000"/>
              <a:gd name="connsiteX6" fmla="*/ 2388097 w 6856915"/>
              <a:gd name="connsiteY6" fmla="*/ 9906000 h 9906000"/>
              <a:gd name="connsiteX7" fmla="*/ 0 w 6856915"/>
              <a:gd name="connsiteY7" fmla="*/ 9906000 h 990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6915" h="9906000">
                <a:moveTo>
                  <a:pt x="0" y="0"/>
                </a:moveTo>
                <a:lnTo>
                  <a:pt x="2369945" y="0"/>
                </a:lnTo>
                <a:lnTo>
                  <a:pt x="2388097" y="0"/>
                </a:lnTo>
                <a:lnTo>
                  <a:pt x="6856915" y="0"/>
                </a:lnTo>
                <a:lnTo>
                  <a:pt x="6856915" y="1945110"/>
                </a:lnTo>
                <a:lnTo>
                  <a:pt x="2388097" y="1945110"/>
                </a:lnTo>
                <a:lnTo>
                  <a:pt x="2388097" y="9906000"/>
                </a:lnTo>
                <a:lnTo>
                  <a:pt x="0" y="9906000"/>
                </a:lnTo>
                <a:close/>
              </a:path>
            </a:pathLst>
          </a:cu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dirty="0"/>
          </a:p>
        </p:txBody>
      </p:sp>
      <p:sp>
        <p:nvSpPr>
          <p:cNvPr id="2" name="Rectangle 1"/>
          <p:cNvSpPr/>
          <p:nvPr/>
        </p:nvSpPr>
        <p:spPr>
          <a:xfrm flipH="1">
            <a:off x="4460112" y="1945110"/>
            <a:ext cx="2401231" cy="7963967"/>
          </a:xfrm>
          <a:custGeom>
            <a:avLst/>
            <a:gdLst>
              <a:gd name="connsiteX0" fmla="*/ 0 w 2220686"/>
              <a:gd name="connsiteY0" fmla="*/ 0 h 6041912"/>
              <a:gd name="connsiteX1" fmla="*/ 2220686 w 2220686"/>
              <a:gd name="connsiteY1" fmla="*/ 0 h 6041912"/>
              <a:gd name="connsiteX2" fmla="*/ 2220686 w 2220686"/>
              <a:gd name="connsiteY2" fmla="*/ 6041912 h 6041912"/>
              <a:gd name="connsiteX3" fmla="*/ 0 w 2220686"/>
              <a:gd name="connsiteY3" fmla="*/ 6041912 h 6041912"/>
              <a:gd name="connsiteX4" fmla="*/ 0 w 2220686"/>
              <a:gd name="connsiteY4" fmla="*/ 0 h 6041912"/>
              <a:gd name="connsiteX0" fmla="*/ 0 w 2220686"/>
              <a:gd name="connsiteY0" fmla="*/ 864973 h 6906885"/>
              <a:gd name="connsiteX1" fmla="*/ 2208329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4973 h 6906885"/>
              <a:gd name="connsiteX1" fmla="*/ 2216327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7639 h 6909551"/>
              <a:gd name="connsiteX1" fmla="*/ 2218993 w 2220686"/>
              <a:gd name="connsiteY1" fmla="*/ 0 h 6909551"/>
              <a:gd name="connsiteX2" fmla="*/ 2220686 w 2220686"/>
              <a:gd name="connsiteY2" fmla="*/ 6909551 h 6909551"/>
              <a:gd name="connsiteX3" fmla="*/ 0 w 2220686"/>
              <a:gd name="connsiteY3" fmla="*/ 6909551 h 6909551"/>
              <a:gd name="connsiteX4" fmla="*/ 0 w 2220686"/>
              <a:gd name="connsiteY4" fmla="*/ 867639 h 6909551"/>
              <a:gd name="connsiteX0" fmla="*/ 0 w 2222052"/>
              <a:gd name="connsiteY0" fmla="*/ 634243 h 6676155"/>
              <a:gd name="connsiteX1" fmla="*/ 2221966 w 2222052"/>
              <a:gd name="connsiteY1" fmla="*/ 0 h 6676155"/>
              <a:gd name="connsiteX2" fmla="*/ 2220686 w 2222052"/>
              <a:gd name="connsiteY2" fmla="*/ 6676155 h 6676155"/>
              <a:gd name="connsiteX3" fmla="*/ 0 w 2222052"/>
              <a:gd name="connsiteY3" fmla="*/ 6676155 h 6676155"/>
              <a:gd name="connsiteX4" fmla="*/ 0 w 2222052"/>
              <a:gd name="connsiteY4" fmla="*/ 634243 h 6676155"/>
              <a:gd name="connsiteX0" fmla="*/ 0 w 2220686"/>
              <a:gd name="connsiteY0" fmla="*/ 1278701 h 7320613"/>
              <a:gd name="connsiteX1" fmla="*/ 2217825 w 2220686"/>
              <a:gd name="connsiteY1" fmla="*/ 0 h 7320613"/>
              <a:gd name="connsiteX2" fmla="*/ 2220686 w 2220686"/>
              <a:gd name="connsiteY2" fmla="*/ 7320613 h 7320613"/>
              <a:gd name="connsiteX3" fmla="*/ 0 w 2220686"/>
              <a:gd name="connsiteY3" fmla="*/ 7320613 h 7320613"/>
              <a:gd name="connsiteX4" fmla="*/ 0 w 2220686"/>
              <a:gd name="connsiteY4" fmla="*/ 1278701 h 7320613"/>
              <a:gd name="connsiteX0" fmla="*/ 0 w 2220686"/>
              <a:gd name="connsiteY0" fmla="*/ 1287236 h 7329148"/>
              <a:gd name="connsiteX1" fmla="*/ 2217825 w 2220686"/>
              <a:gd name="connsiteY1" fmla="*/ 8535 h 7329148"/>
              <a:gd name="connsiteX2" fmla="*/ 2220686 w 2220686"/>
              <a:gd name="connsiteY2" fmla="*/ 7329148 h 7329148"/>
              <a:gd name="connsiteX3" fmla="*/ 0 w 2220686"/>
              <a:gd name="connsiteY3" fmla="*/ 7329148 h 7329148"/>
              <a:gd name="connsiteX4" fmla="*/ 0 w 2220686"/>
              <a:gd name="connsiteY4" fmla="*/ 1287236 h 7329148"/>
              <a:gd name="connsiteX0" fmla="*/ 0 w 2220686"/>
              <a:gd name="connsiteY0" fmla="*/ 1288360 h 7330272"/>
              <a:gd name="connsiteX1" fmla="*/ 2217825 w 2220686"/>
              <a:gd name="connsiteY1" fmla="*/ 9659 h 7330272"/>
              <a:gd name="connsiteX2" fmla="*/ 2220686 w 2220686"/>
              <a:gd name="connsiteY2" fmla="*/ 7330272 h 7330272"/>
              <a:gd name="connsiteX3" fmla="*/ 0 w 2220686"/>
              <a:gd name="connsiteY3" fmla="*/ 7330272 h 7330272"/>
              <a:gd name="connsiteX4" fmla="*/ 0 w 2220686"/>
              <a:gd name="connsiteY4" fmla="*/ 1288360 h 7330272"/>
              <a:gd name="connsiteX0" fmla="*/ 0 w 2226024"/>
              <a:gd name="connsiteY0" fmla="*/ 553477 h 7348731"/>
              <a:gd name="connsiteX1" fmla="*/ 2223163 w 2226024"/>
              <a:gd name="connsiteY1" fmla="*/ 28118 h 7348731"/>
              <a:gd name="connsiteX2" fmla="*/ 2226024 w 2226024"/>
              <a:gd name="connsiteY2" fmla="*/ 7348731 h 7348731"/>
              <a:gd name="connsiteX3" fmla="*/ 5338 w 2226024"/>
              <a:gd name="connsiteY3" fmla="*/ 7348731 h 7348731"/>
              <a:gd name="connsiteX4" fmla="*/ 0 w 2226024"/>
              <a:gd name="connsiteY4" fmla="*/ 553477 h 7348731"/>
              <a:gd name="connsiteX0" fmla="*/ 0 w 2226024"/>
              <a:gd name="connsiteY0" fmla="*/ 553477 h 7348731"/>
              <a:gd name="connsiteX1" fmla="*/ 2223163 w 2226024"/>
              <a:gd name="connsiteY1" fmla="*/ 28118 h 7348731"/>
              <a:gd name="connsiteX2" fmla="*/ 2226024 w 2226024"/>
              <a:gd name="connsiteY2" fmla="*/ 7348731 h 7348731"/>
              <a:gd name="connsiteX3" fmla="*/ 5338 w 2226024"/>
              <a:gd name="connsiteY3" fmla="*/ 7348731 h 7348731"/>
              <a:gd name="connsiteX4" fmla="*/ 0 w 2226024"/>
              <a:gd name="connsiteY4" fmla="*/ 553477 h 7348731"/>
              <a:gd name="connsiteX0" fmla="*/ 0 w 2226024"/>
              <a:gd name="connsiteY0" fmla="*/ 396118 h 7191372"/>
              <a:gd name="connsiteX1" fmla="*/ 2223163 w 2226024"/>
              <a:gd name="connsiteY1" fmla="*/ 47404 h 7191372"/>
              <a:gd name="connsiteX2" fmla="*/ 2226024 w 2226024"/>
              <a:gd name="connsiteY2" fmla="*/ 7191372 h 7191372"/>
              <a:gd name="connsiteX3" fmla="*/ 5338 w 2226024"/>
              <a:gd name="connsiteY3" fmla="*/ 7191372 h 7191372"/>
              <a:gd name="connsiteX4" fmla="*/ 0 w 2226024"/>
              <a:gd name="connsiteY4" fmla="*/ 396118 h 7191372"/>
              <a:gd name="connsiteX0" fmla="*/ 0 w 2226024"/>
              <a:gd name="connsiteY0" fmla="*/ 467985 h 7263239"/>
              <a:gd name="connsiteX1" fmla="*/ 2217825 w 2226024"/>
              <a:gd name="connsiteY1" fmla="*/ 36143 h 7263239"/>
              <a:gd name="connsiteX2" fmla="*/ 2226024 w 2226024"/>
              <a:gd name="connsiteY2" fmla="*/ 7263239 h 7263239"/>
              <a:gd name="connsiteX3" fmla="*/ 5338 w 2226024"/>
              <a:gd name="connsiteY3" fmla="*/ 7263239 h 7263239"/>
              <a:gd name="connsiteX4" fmla="*/ 0 w 2226024"/>
              <a:gd name="connsiteY4" fmla="*/ 467985 h 7263239"/>
              <a:gd name="connsiteX0" fmla="*/ 0 w 2226024"/>
              <a:gd name="connsiteY0" fmla="*/ 448796 h 7244050"/>
              <a:gd name="connsiteX1" fmla="*/ 2217825 w 2226024"/>
              <a:gd name="connsiteY1" fmla="*/ 16954 h 7244050"/>
              <a:gd name="connsiteX2" fmla="*/ 2226024 w 2226024"/>
              <a:gd name="connsiteY2" fmla="*/ 7244050 h 7244050"/>
              <a:gd name="connsiteX3" fmla="*/ 5338 w 2226024"/>
              <a:gd name="connsiteY3" fmla="*/ 7244050 h 7244050"/>
              <a:gd name="connsiteX4" fmla="*/ 0 w 2226024"/>
              <a:gd name="connsiteY4" fmla="*/ 448796 h 7244050"/>
              <a:gd name="connsiteX0" fmla="*/ 0 w 2226024"/>
              <a:gd name="connsiteY0" fmla="*/ 541553 h 7336807"/>
              <a:gd name="connsiteX1" fmla="*/ 2217825 w 2226024"/>
              <a:gd name="connsiteY1" fmla="*/ 109711 h 7336807"/>
              <a:gd name="connsiteX2" fmla="*/ 2226024 w 2226024"/>
              <a:gd name="connsiteY2" fmla="*/ 7336807 h 7336807"/>
              <a:gd name="connsiteX3" fmla="*/ 5338 w 2226024"/>
              <a:gd name="connsiteY3" fmla="*/ 7336807 h 7336807"/>
              <a:gd name="connsiteX4" fmla="*/ 0 w 2226024"/>
              <a:gd name="connsiteY4" fmla="*/ 541553 h 7336807"/>
              <a:gd name="connsiteX0" fmla="*/ 0 w 2226024"/>
              <a:gd name="connsiteY0" fmla="*/ 820360 h 7246736"/>
              <a:gd name="connsiteX1" fmla="*/ 2217825 w 2226024"/>
              <a:gd name="connsiteY1" fmla="*/ 19640 h 7246736"/>
              <a:gd name="connsiteX2" fmla="*/ 2226024 w 2226024"/>
              <a:gd name="connsiteY2" fmla="*/ 7246736 h 7246736"/>
              <a:gd name="connsiteX3" fmla="*/ 5338 w 2226024"/>
              <a:gd name="connsiteY3" fmla="*/ 7246736 h 7246736"/>
              <a:gd name="connsiteX4" fmla="*/ 0 w 2226024"/>
              <a:gd name="connsiteY4" fmla="*/ 820360 h 724673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20426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3170"/>
              <a:gd name="connsiteY0" fmla="*/ 800720 h 7229891"/>
              <a:gd name="connsiteX1" fmla="*/ 2220426 w 2223170"/>
              <a:gd name="connsiteY1" fmla="*/ 0 h 7229891"/>
              <a:gd name="connsiteX2" fmla="*/ 2223170 w 2223170"/>
              <a:gd name="connsiteY2" fmla="*/ 7229891 h 7229891"/>
              <a:gd name="connsiteX3" fmla="*/ 5338 w 2223170"/>
              <a:gd name="connsiteY3" fmla="*/ 7227096 h 7229891"/>
              <a:gd name="connsiteX4" fmla="*/ 0 w 2223170"/>
              <a:gd name="connsiteY4" fmla="*/ 800720 h 7229891"/>
              <a:gd name="connsiteX0" fmla="*/ 0 w 2226023"/>
              <a:gd name="connsiteY0" fmla="*/ 800720 h 7229891"/>
              <a:gd name="connsiteX1" fmla="*/ 2220426 w 2226023"/>
              <a:gd name="connsiteY1" fmla="*/ 0 h 7229891"/>
              <a:gd name="connsiteX2" fmla="*/ 2226023 w 2226023"/>
              <a:gd name="connsiteY2" fmla="*/ 7229891 h 7229891"/>
              <a:gd name="connsiteX3" fmla="*/ 5338 w 2226023"/>
              <a:gd name="connsiteY3" fmla="*/ 7227096 h 7229891"/>
              <a:gd name="connsiteX4" fmla="*/ 0 w 2226023"/>
              <a:gd name="connsiteY4" fmla="*/ 800720 h 7229891"/>
              <a:gd name="connsiteX0" fmla="*/ 0 w 2226023"/>
              <a:gd name="connsiteY0" fmla="*/ 800720 h 7229891"/>
              <a:gd name="connsiteX1" fmla="*/ 2220426 w 2226023"/>
              <a:gd name="connsiteY1" fmla="*/ 0 h 7229891"/>
              <a:gd name="connsiteX2" fmla="*/ 2226023 w 2226023"/>
              <a:gd name="connsiteY2" fmla="*/ 7229891 h 7229891"/>
              <a:gd name="connsiteX3" fmla="*/ 5338 w 2226023"/>
              <a:gd name="connsiteY3" fmla="*/ 7227096 h 7229891"/>
              <a:gd name="connsiteX4" fmla="*/ 0 w 2226023"/>
              <a:gd name="connsiteY4" fmla="*/ 800720 h 7229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6023" h="7229891">
                <a:moveTo>
                  <a:pt x="0" y="800720"/>
                </a:moveTo>
                <a:cubicBezTo>
                  <a:pt x="630969" y="143435"/>
                  <a:pt x="1224765" y="66747"/>
                  <a:pt x="2220426" y="0"/>
                </a:cubicBezTo>
                <a:cubicBezTo>
                  <a:pt x="2220990" y="2303184"/>
                  <a:pt x="2225459" y="4926707"/>
                  <a:pt x="2226023" y="7229891"/>
                </a:cubicBezTo>
                <a:lnTo>
                  <a:pt x="5338" y="7227096"/>
                </a:lnTo>
                <a:cubicBezTo>
                  <a:pt x="3559" y="4962011"/>
                  <a:pt x="1779" y="3065805"/>
                  <a:pt x="0" y="800720"/>
                </a:cubicBezTo>
                <a:close/>
              </a:path>
            </a:pathLst>
          </a:custGeom>
          <a:solidFill>
            <a:srgbClr val="81A7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63" name="Freeform: Shape 62">
            <a:extLst>
              <a:ext uri="{FF2B5EF4-FFF2-40B4-BE49-F238E27FC236}">
                <a16:creationId xmlns:a16="http://schemas.microsoft.com/office/drawing/2014/main" xmlns="" id="{D158B5FC-76F6-4608-B3D7-34841136F64C}"/>
              </a:ext>
            </a:extLst>
          </p:cNvPr>
          <p:cNvSpPr/>
          <p:nvPr/>
        </p:nvSpPr>
        <p:spPr>
          <a:xfrm flipH="1">
            <a:off x="-5752" y="9024015"/>
            <a:ext cx="6863752" cy="887506"/>
          </a:xfrm>
          <a:custGeom>
            <a:avLst/>
            <a:gdLst>
              <a:gd name="connsiteX0" fmla="*/ 6863752 w 6863752"/>
              <a:gd name="connsiteY0" fmla="*/ 0 h 887506"/>
              <a:gd name="connsiteX1" fmla="*/ 6863752 w 6863752"/>
              <a:gd name="connsiteY1" fmla="*/ 887506 h 887506"/>
              <a:gd name="connsiteX2" fmla="*/ 0 w 6863752"/>
              <a:gd name="connsiteY2" fmla="*/ 887506 h 887506"/>
              <a:gd name="connsiteX3" fmla="*/ 0 w 6863752"/>
              <a:gd name="connsiteY3" fmla="*/ 589375 h 887506"/>
              <a:gd name="connsiteX4" fmla="*/ 4439445 w 6863752"/>
              <a:gd name="connsiteY4" fmla="*/ 589375 h 887506"/>
              <a:gd name="connsiteX5" fmla="*/ 4439445 w 6863752"/>
              <a:gd name="connsiteY5" fmla="*/ 586298 h 887506"/>
              <a:gd name="connsiteX6" fmla="*/ 6767336 w 6863752"/>
              <a:gd name="connsiteY6" fmla="*/ 94398 h 88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3752" h="887506">
                <a:moveTo>
                  <a:pt x="6863752" y="0"/>
                </a:moveTo>
                <a:lnTo>
                  <a:pt x="6863752" y="887506"/>
                </a:lnTo>
                <a:lnTo>
                  <a:pt x="0" y="887506"/>
                </a:lnTo>
                <a:lnTo>
                  <a:pt x="0" y="589375"/>
                </a:lnTo>
                <a:lnTo>
                  <a:pt x="4439445" y="589375"/>
                </a:lnTo>
                <a:lnTo>
                  <a:pt x="4439445" y="586298"/>
                </a:lnTo>
                <a:cubicBezTo>
                  <a:pt x="5375296" y="580345"/>
                  <a:pt x="6240573" y="557649"/>
                  <a:pt x="6767336" y="94398"/>
                </a:cubicBezTo>
                <a:close/>
              </a:path>
            </a:pathLst>
          </a:cu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60" name="Picture 59">
            <a:extLst>
              <a:ext uri="{FF2B5EF4-FFF2-40B4-BE49-F238E27FC236}">
                <a16:creationId xmlns:a16="http://schemas.microsoft.com/office/drawing/2014/main" xmlns="" id="{D933F4AB-1269-4733-87E9-4F361B6DB1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1055" y="218698"/>
            <a:ext cx="1459038" cy="1602550"/>
          </a:xfrm>
          <a:prstGeom prst="ellipse">
            <a:avLst/>
          </a:prstGeom>
          <a:noFill/>
          <a:ln w="31750" cmpd="sng">
            <a:solidFill>
              <a:schemeClr val="bg1"/>
            </a:solidFill>
            <a:prstDash val="solid"/>
          </a:ln>
        </p:spPr>
      </p:pic>
      <p:sp>
        <p:nvSpPr>
          <p:cNvPr id="61" name="Rectangle 60">
            <a:extLst>
              <a:ext uri="{FF2B5EF4-FFF2-40B4-BE49-F238E27FC236}">
                <a16:creationId xmlns:a16="http://schemas.microsoft.com/office/drawing/2014/main" xmlns="" id="{BEFC4B35-D29C-4CA6-BD59-CA35C3276046}"/>
              </a:ext>
            </a:extLst>
          </p:cNvPr>
          <p:cNvSpPr/>
          <p:nvPr/>
        </p:nvSpPr>
        <p:spPr>
          <a:xfrm>
            <a:off x="28185" y="1025600"/>
            <a:ext cx="4622617"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EG" sz="1100" b="1" dirty="0" smtClean="0">
                <a:solidFill>
                  <a:schemeClr val="bg1"/>
                </a:solidFill>
                <a:latin typeface="Mothanna" panose="02000503000000000000" pitchFamily="2" charset="-78"/>
                <a:ea typeface="Times New Roman" panose="02020603050405020304" pitchFamily="18" charset="0"/>
                <a:cs typeface="Mothanna" panose="02000503000000000000" pitchFamily="2" charset="-78"/>
              </a:rPr>
              <a:t>مصممة جرافيك احترافية</a:t>
            </a:r>
            <a:endParaRPr lang="fr-FR" sz="11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64" name="Rectangle 63">
            <a:extLst>
              <a:ext uri="{FF2B5EF4-FFF2-40B4-BE49-F238E27FC236}">
                <a16:creationId xmlns:a16="http://schemas.microsoft.com/office/drawing/2014/main" xmlns="" id="{D7403A43-155F-4DF3-9771-D70D112ED176}"/>
              </a:ext>
            </a:extLst>
          </p:cNvPr>
          <p:cNvSpPr/>
          <p:nvPr/>
        </p:nvSpPr>
        <p:spPr>
          <a:xfrm>
            <a:off x="0" y="573030"/>
            <a:ext cx="4721087" cy="443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EG" sz="3600" dirty="0" smtClean="0">
                <a:solidFill>
                  <a:schemeClr val="bg1"/>
                </a:solidFill>
                <a:latin typeface="Mothanna" panose="02000503000000000000" pitchFamily="2" charset="-78"/>
                <a:ea typeface="Times New Roman" panose="02020603050405020304" pitchFamily="18" charset="0"/>
                <a:cs typeface="Mothanna" panose="02000503000000000000" pitchFamily="2" charset="-78"/>
              </a:rPr>
              <a:t>خديجة محمد الكواري</a:t>
            </a:r>
            <a:endParaRPr lang="fr-FR" sz="36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82" name="Rectangle 81">
            <a:extLst>
              <a:ext uri="{FF2B5EF4-FFF2-40B4-BE49-F238E27FC236}">
                <a16:creationId xmlns:a16="http://schemas.microsoft.com/office/drawing/2014/main" xmlns="" id="{BD9A0BC9-6B96-49CD-9A21-D8549383450A}"/>
              </a:ext>
            </a:extLst>
          </p:cNvPr>
          <p:cNvSpPr/>
          <p:nvPr/>
        </p:nvSpPr>
        <p:spPr>
          <a:xfrm>
            <a:off x="4771418" y="8406214"/>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rgbClr val="29374B"/>
                </a:solidFill>
                <a:latin typeface="Mothanna" panose="02000503000000000000" pitchFamily="2" charset="-78"/>
                <a:cs typeface="Mothanna" panose="02000503000000000000" pitchFamily="2" charset="-78"/>
              </a:rPr>
              <a:t>الإهتمامـات والهوايـات</a:t>
            </a:r>
            <a:endParaRPr lang="fr-FR" sz="1400" b="1" dirty="0">
              <a:solidFill>
                <a:srgbClr val="29374B"/>
              </a:solidFill>
              <a:latin typeface="Mothanna" panose="02000503000000000000" pitchFamily="2" charset="-78"/>
              <a:cs typeface="Mothanna" panose="02000503000000000000" pitchFamily="2" charset="-78"/>
            </a:endParaRPr>
          </a:p>
        </p:txBody>
      </p:sp>
      <p:sp>
        <p:nvSpPr>
          <p:cNvPr id="83" name="Rectangle 82">
            <a:extLst>
              <a:ext uri="{FF2B5EF4-FFF2-40B4-BE49-F238E27FC236}">
                <a16:creationId xmlns:a16="http://schemas.microsoft.com/office/drawing/2014/main" xmlns="" id="{D9DB5FF5-FA91-49A3-8047-A22DD132A196}"/>
              </a:ext>
            </a:extLst>
          </p:cNvPr>
          <p:cNvSpPr/>
          <p:nvPr/>
        </p:nvSpPr>
        <p:spPr>
          <a:xfrm>
            <a:off x="5010828" y="6883627"/>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rgbClr val="29374B"/>
                </a:solidFill>
                <a:latin typeface="Mothanna" panose="02000503000000000000" pitchFamily="2" charset="-78"/>
                <a:cs typeface="Mothanna" panose="02000503000000000000" pitchFamily="2" charset="-78"/>
              </a:rPr>
              <a:t>الإنجـازات</a:t>
            </a:r>
            <a:endParaRPr lang="ar-MA" sz="1400" b="1" dirty="0">
              <a:solidFill>
                <a:srgbClr val="29374B"/>
              </a:solidFill>
              <a:latin typeface="Mothanna" panose="02000503000000000000" pitchFamily="2" charset="-78"/>
              <a:cs typeface="Mothanna" panose="02000503000000000000" pitchFamily="2" charset="-78"/>
            </a:endParaRPr>
          </a:p>
        </p:txBody>
      </p:sp>
      <p:sp>
        <p:nvSpPr>
          <p:cNvPr id="84" name="Text Box 5">
            <a:extLst>
              <a:ext uri="{FF2B5EF4-FFF2-40B4-BE49-F238E27FC236}">
                <a16:creationId xmlns:a16="http://schemas.microsoft.com/office/drawing/2014/main" xmlns="" id="{BFE714C0-CAB7-44E5-B392-08B36A680655}"/>
              </a:ext>
            </a:extLst>
          </p:cNvPr>
          <p:cNvSpPr txBox="1">
            <a:spLocks noChangeArrowheads="1"/>
          </p:cNvSpPr>
          <p:nvPr/>
        </p:nvSpPr>
        <p:spPr bwMode="auto">
          <a:xfrm>
            <a:off x="4650802" y="4113802"/>
            <a:ext cx="2076855" cy="2669051"/>
          </a:xfrm>
          <a:prstGeom prst="snip1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rgbClr val="29374B"/>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rgbClr val="29374B"/>
                </a:solidFill>
                <a:latin typeface="Mothanna" panose="02000503000000000000" pitchFamily="2" charset="-78"/>
                <a:cs typeface="Mothanna" panose="02000503000000000000" pitchFamily="2" charset="-78"/>
              </a:rPr>
              <a:t> </a:t>
            </a:r>
            <a:r>
              <a:rPr lang="ar-MA" sz="1050" dirty="0">
                <a:solidFill>
                  <a:srgbClr val="29374B"/>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ليكون موقع لمساعدة كل من لم يمكن بإنشاء سيرة ذاتية بمفرده. مهتم بمجال الجرافيك وتصميم واجهات </a:t>
            </a:r>
            <a:endParaRPr lang="fr-FR" sz="1050" dirty="0">
              <a:solidFill>
                <a:srgbClr val="29374B"/>
              </a:solidFill>
              <a:latin typeface="Mothanna" panose="02000503000000000000" pitchFamily="2" charset="-78"/>
              <a:cs typeface="Mothanna" panose="02000503000000000000" pitchFamily="2" charset="-78"/>
            </a:endParaRPr>
          </a:p>
        </p:txBody>
      </p:sp>
      <p:grpSp>
        <p:nvGrpSpPr>
          <p:cNvPr id="99" name="Group 98">
            <a:extLst>
              <a:ext uri="{FF2B5EF4-FFF2-40B4-BE49-F238E27FC236}">
                <a16:creationId xmlns:a16="http://schemas.microsoft.com/office/drawing/2014/main" xmlns="" id="{96D36895-2EF5-4B52-BCD0-888791011951}"/>
              </a:ext>
            </a:extLst>
          </p:cNvPr>
          <p:cNvGrpSpPr/>
          <p:nvPr/>
        </p:nvGrpSpPr>
        <p:grpSpPr>
          <a:xfrm>
            <a:off x="4717562" y="7257867"/>
            <a:ext cx="2023316" cy="1006334"/>
            <a:chOff x="4657261" y="7485878"/>
            <a:chExt cx="2023316" cy="1006334"/>
          </a:xfrm>
        </p:grpSpPr>
        <p:sp>
          <p:nvSpPr>
            <p:cNvPr id="110" name="Subtitle 2">
              <a:extLst>
                <a:ext uri="{FF2B5EF4-FFF2-40B4-BE49-F238E27FC236}">
                  <a16:creationId xmlns:a16="http://schemas.microsoft.com/office/drawing/2014/main" xmlns="" id="{0E682CF6-C147-49BE-9639-D22E3C7B5876}"/>
                </a:ext>
              </a:extLst>
            </p:cNvPr>
            <p:cNvSpPr/>
            <p:nvPr/>
          </p:nvSpPr>
          <p:spPr>
            <a:xfrm>
              <a:off x="4670482" y="7485878"/>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rgbClr val="29374B"/>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rgbClr val="29374B"/>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11" name="Subtitle 2">
              <a:extLst>
                <a:ext uri="{FF2B5EF4-FFF2-40B4-BE49-F238E27FC236}">
                  <a16:creationId xmlns:a16="http://schemas.microsoft.com/office/drawing/2014/main" xmlns="" id="{B3110F3C-2048-431A-B473-D5C34E295F0B}"/>
                </a:ext>
              </a:extLst>
            </p:cNvPr>
            <p:cNvSpPr/>
            <p:nvPr/>
          </p:nvSpPr>
          <p:spPr>
            <a:xfrm>
              <a:off x="4657261" y="8002982"/>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rgbClr val="29374B"/>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rgbClr val="29374B"/>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rPr>
                <a:t>,,,,,,,,,,,,,,,,,,,,,,,,,,,,,,,</a:t>
              </a:r>
              <a:endParaRPr lang="ar-MA" sz="1027" dirty="0">
                <a:solidFill>
                  <a:srgbClr val="29374B"/>
                </a:solidFill>
                <a:latin typeface="Mothanna" panose="02000503000000000000" pitchFamily="2" charset="-78"/>
                <a:ea typeface="Times New Roman" panose="02020603050405020304" pitchFamily="18" charset="0"/>
                <a:cs typeface="Mothanna" panose="02000503000000000000" pitchFamily="2" charset="-78"/>
              </a:endParaRPr>
            </a:p>
          </p:txBody>
        </p:sp>
      </p:grpSp>
      <p:graphicFrame>
        <p:nvGraphicFramePr>
          <p:cNvPr id="118" name="Table 117">
            <a:extLst>
              <a:ext uri="{FF2B5EF4-FFF2-40B4-BE49-F238E27FC236}">
                <a16:creationId xmlns:a16="http://schemas.microsoft.com/office/drawing/2014/main" xmlns="" id="{04739459-A1BA-47B2-AA72-A35B370B7FE8}"/>
              </a:ext>
            </a:extLst>
          </p:cNvPr>
          <p:cNvGraphicFramePr>
            <a:graphicFrameLocks noGrp="1"/>
          </p:cNvGraphicFramePr>
          <p:nvPr>
            <p:extLst>
              <p:ext uri="{D42A27DB-BD31-4B8C-83A1-F6EECF244321}">
                <p14:modId xmlns:p14="http://schemas.microsoft.com/office/powerpoint/2010/main" val="2828556345"/>
              </p:ext>
            </p:extLst>
          </p:nvPr>
        </p:nvGraphicFramePr>
        <p:xfrm>
          <a:off x="5127966" y="8815392"/>
          <a:ext cx="1607586" cy="640074"/>
        </p:xfrm>
        <a:graphic>
          <a:graphicData uri="http://schemas.openxmlformats.org/drawingml/2006/table">
            <a:tbl>
              <a:tblPr firstRow="1" bandRow="1">
                <a:tableStyleId>{5C22544A-7EE6-4342-B048-85BDC9FD1C3A}</a:tableStyleId>
              </a:tblPr>
              <a:tblGrid>
                <a:gridCol w="1607586">
                  <a:extLst>
                    <a:ext uri="{9D8B030D-6E8A-4147-A177-3AD203B41FA5}">
                      <a16:colId xmlns:a16="http://schemas.microsoft.com/office/drawing/2014/main" xmlns=""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rgbClr val="29374B"/>
                          </a:solidFill>
                          <a:latin typeface="Mothanna" panose="02000503000000000000" pitchFamily="2" charset="-78"/>
                          <a:ea typeface="+mn-ea"/>
                          <a:cs typeface="Mothanna" panose="02000503000000000000" pitchFamily="2" charset="-78"/>
                        </a:rPr>
                        <a:t>الق</a:t>
                      </a:r>
                      <a:r>
                        <a:rPr lang="ar-DZ" sz="941" b="1" kern="1200" dirty="0">
                          <a:solidFill>
                            <a:srgbClr val="29374B"/>
                          </a:solidFill>
                          <a:latin typeface="Mothanna" panose="02000503000000000000" pitchFamily="2" charset="-78"/>
                          <a:ea typeface="+mn-ea"/>
                          <a:cs typeface="Mothanna" panose="02000503000000000000" pitchFamily="2" charset="-78"/>
                        </a:rPr>
                        <a:t>ـ</a:t>
                      </a:r>
                      <a:r>
                        <a:rPr lang="ar-MA" sz="941" b="1" kern="1200" dirty="0">
                          <a:solidFill>
                            <a:srgbClr val="29374B"/>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rgbClr val="29374B"/>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rgbClr val="29374B"/>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35898544"/>
                  </a:ext>
                </a:extLst>
              </a:tr>
            </a:tbl>
          </a:graphicData>
        </a:graphic>
      </p:graphicFrame>
      <p:sp>
        <p:nvSpPr>
          <p:cNvPr id="119" name="Rectangle 118">
            <a:extLst>
              <a:ext uri="{FF2B5EF4-FFF2-40B4-BE49-F238E27FC236}">
                <a16:creationId xmlns:a16="http://schemas.microsoft.com/office/drawing/2014/main" xmlns="" id="{556CE5AA-9B75-4344-A0E3-4A7E101A258B}"/>
              </a:ext>
            </a:extLst>
          </p:cNvPr>
          <p:cNvSpPr/>
          <p:nvPr/>
        </p:nvSpPr>
        <p:spPr>
          <a:xfrm>
            <a:off x="1533769" y="2168614"/>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rgbClr val="29374B"/>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rgbClr val="29374B"/>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120" name="Group 119">
            <a:extLst>
              <a:ext uri="{FF2B5EF4-FFF2-40B4-BE49-F238E27FC236}">
                <a16:creationId xmlns:a16="http://schemas.microsoft.com/office/drawing/2014/main" xmlns="" id="{11678DCF-87F8-4BD0-A4F0-05A90F99A741}"/>
              </a:ext>
            </a:extLst>
          </p:cNvPr>
          <p:cNvGrpSpPr/>
          <p:nvPr/>
        </p:nvGrpSpPr>
        <p:grpSpPr>
          <a:xfrm>
            <a:off x="-5752" y="2654697"/>
            <a:ext cx="4292151" cy="1608444"/>
            <a:chOff x="2489428" y="3231055"/>
            <a:chExt cx="4292151" cy="1608444"/>
          </a:xfrm>
        </p:grpSpPr>
        <p:grpSp>
          <p:nvGrpSpPr>
            <p:cNvPr id="121" name="Group 120">
              <a:extLst>
                <a:ext uri="{FF2B5EF4-FFF2-40B4-BE49-F238E27FC236}">
                  <a16:creationId xmlns:a16="http://schemas.microsoft.com/office/drawing/2014/main" xmlns="" id="{5BCD928C-3AFA-43DE-8E58-32B8CA66C9CA}"/>
                </a:ext>
              </a:extLst>
            </p:cNvPr>
            <p:cNvGrpSpPr/>
            <p:nvPr/>
          </p:nvGrpSpPr>
          <p:grpSpPr>
            <a:xfrm>
              <a:off x="2495180" y="3231055"/>
              <a:ext cx="4286399" cy="1608444"/>
              <a:chOff x="108735" y="1072648"/>
              <a:chExt cx="4286399" cy="1608444"/>
            </a:xfrm>
          </p:grpSpPr>
          <p:sp>
            <p:nvSpPr>
              <p:cNvPr id="126" name="Subtitle 2">
                <a:extLst>
                  <a:ext uri="{FF2B5EF4-FFF2-40B4-BE49-F238E27FC236}">
                    <a16:creationId xmlns:a16="http://schemas.microsoft.com/office/drawing/2014/main" xmlns="" id="{35EFF20D-4218-4B88-913E-C5269784C2EC}"/>
                  </a:ext>
                </a:extLst>
              </p:cNvPr>
              <p:cNvSpPr/>
              <p:nvPr/>
            </p:nvSpPr>
            <p:spPr>
              <a:xfrm>
                <a:off x="108735" y="1073555"/>
                <a:ext cx="3521951"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7" name="Oval 126">
                <a:extLst>
                  <a:ext uri="{FF2B5EF4-FFF2-40B4-BE49-F238E27FC236}">
                    <a16:creationId xmlns:a16="http://schemas.microsoft.com/office/drawing/2014/main" xmlns="" id="{54A74C31-7A2E-46F3-BD9E-AB9677DB809A}"/>
                  </a:ext>
                </a:extLst>
              </p:cNvPr>
              <p:cNvSpPr/>
              <p:nvPr/>
            </p:nvSpPr>
            <p:spPr>
              <a:xfrm>
                <a:off x="3861387" y="1072648"/>
                <a:ext cx="528723" cy="504000"/>
              </a:xfrm>
              <a:prstGeom prst="ellipse">
                <a:avLst/>
              </a:pr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sp>
            <p:nvSpPr>
              <p:cNvPr id="128" name="Oval 127">
                <a:extLst>
                  <a:ext uri="{FF2B5EF4-FFF2-40B4-BE49-F238E27FC236}">
                    <a16:creationId xmlns:a16="http://schemas.microsoft.com/office/drawing/2014/main" xmlns="" id="{0982AA29-36AF-4E60-B3E9-AB8F10233062}"/>
                  </a:ext>
                </a:extLst>
              </p:cNvPr>
              <p:cNvSpPr/>
              <p:nvPr/>
            </p:nvSpPr>
            <p:spPr>
              <a:xfrm>
                <a:off x="3863899" y="1636593"/>
                <a:ext cx="528723" cy="504000"/>
              </a:xfrm>
              <a:prstGeom prst="ellipse">
                <a:avLst/>
              </a:pr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sp>
            <p:nvSpPr>
              <p:cNvPr id="129" name="Oval 128">
                <a:extLst>
                  <a:ext uri="{FF2B5EF4-FFF2-40B4-BE49-F238E27FC236}">
                    <a16:creationId xmlns:a16="http://schemas.microsoft.com/office/drawing/2014/main" xmlns="" id="{C331DBA8-0C40-4160-853F-32CD90DF01F3}"/>
                  </a:ext>
                </a:extLst>
              </p:cNvPr>
              <p:cNvSpPr/>
              <p:nvPr/>
            </p:nvSpPr>
            <p:spPr>
              <a:xfrm>
                <a:off x="3866411" y="2177092"/>
                <a:ext cx="528723" cy="504000"/>
              </a:xfrm>
              <a:prstGeom prst="ellipse">
                <a:avLst/>
              </a:prstGeom>
              <a:solidFill>
                <a:srgbClr val="2937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grpSp>
        <p:sp>
          <p:nvSpPr>
            <p:cNvPr id="124" name="Subtitle 2">
              <a:extLst>
                <a:ext uri="{FF2B5EF4-FFF2-40B4-BE49-F238E27FC236}">
                  <a16:creationId xmlns:a16="http://schemas.microsoft.com/office/drawing/2014/main" xmlns="" id="{0D73B20F-484E-4D69-B383-2A615D78B61C}"/>
                </a:ext>
              </a:extLst>
            </p:cNvPr>
            <p:cNvSpPr/>
            <p:nvPr/>
          </p:nvSpPr>
          <p:spPr>
            <a:xfrm>
              <a:off x="2489428" y="3752994"/>
              <a:ext cx="3534520"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5" name="Subtitle 2">
              <a:extLst>
                <a:ext uri="{FF2B5EF4-FFF2-40B4-BE49-F238E27FC236}">
                  <a16:creationId xmlns:a16="http://schemas.microsoft.com/office/drawing/2014/main" xmlns="" id="{D940E872-9F21-48D2-8949-6E42DD4159C6}"/>
                </a:ext>
              </a:extLst>
            </p:cNvPr>
            <p:cNvSpPr/>
            <p:nvPr/>
          </p:nvSpPr>
          <p:spPr>
            <a:xfrm>
              <a:off x="2495180" y="4274026"/>
              <a:ext cx="35355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30" name="Rectangle 129">
            <a:extLst>
              <a:ext uri="{FF2B5EF4-FFF2-40B4-BE49-F238E27FC236}">
                <a16:creationId xmlns:a16="http://schemas.microsoft.com/office/drawing/2014/main" xmlns="" id="{4230ECDA-5E1D-487D-B6FD-D6F7F45F183C}"/>
              </a:ext>
            </a:extLst>
          </p:cNvPr>
          <p:cNvSpPr/>
          <p:nvPr/>
        </p:nvSpPr>
        <p:spPr>
          <a:xfrm>
            <a:off x="1533769" y="4584575"/>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29374B"/>
                </a:solidFill>
                <a:latin typeface="Mothanna" panose="02000503000000000000" pitchFamily="2" charset="-78"/>
                <a:cs typeface="Mothanna" panose="02000503000000000000" pitchFamily="2" charset="-78"/>
              </a:rPr>
              <a:t>خبـرات العمـل</a:t>
            </a:r>
          </a:p>
        </p:txBody>
      </p:sp>
      <p:grpSp>
        <p:nvGrpSpPr>
          <p:cNvPr id="131" name="Group 130">
            <a:extLst>
              <a:ext uri="{FF2B5EF4-FFF2-40B4-BE49-F238E27FC236}">
                <a16:creationId xmlns:a16="http://schemas.microsoft.com/office/drawing/2014/main" xmlns="" id="{9800059A-D601-4029-ADBC-5D357488F1B3}"/>
              </a:ext>
            </a:extLst>
          </p:cNvPr>
          <p:cNvGrpSpPr/>
          <p:nvPr/>
        </p:nvGrpSpPr>
        <p:grpSpPr>
          <a:xfrm>
            <a:off x="-5752" y="5141686"/>
            <a:ext cx="4316533" cy="1788279"/>
            <a:chOff x="-1885896" y="6600311"/>
            <a:chExt cx="5211635" cy="1788279"/>
          </a:xfrm>
        </p:grpSpPr>
        <p:sp>
          <p:nvSpPr>
            <p:cNvPr id="132" name="Subtitle 2">
              <a:extLst>
                <a:ext uri="{FF2B5EF4-FFF2-40B4-BE49-F238E27FC236}">
                  <a16:creationId xmlns:a16="http://schemas.microsoft.com/office/drawing/2014/main" xmlns="" id="{BA7B3437-1E39-4D73-90E8-5AF756E41CA0}"/>
                </a:ext>
              </a:extLst>
            </p:cNvPr>
            <p:cNvSpPr/>
            <p:nvPr/>
          </p:nvSpPr>
          <p:spPr>
            <a:xfrm>
              <a:off x="-1877641" y="6600311"/>
              <a:ext cx="5203380"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0" name="Subtitle 2">
              <a:extLst>
                <a:ext uri="{FF2B5EF4-FFF2-40B4-BE49-F238E27FC236}">
                  <a16:creationId xmlns:a16="http://schemas.microsoft.com/office/drawing/2014/main" xmlns="" id="{538A428F-C805-4527-917D-CC98E8DEC532}"/>
                </a:ext>
              </a:extLst>
            </p:cNvPr>
            <p:cNvSpPr/>
            <p:nvPr/>
          </p:nvSpPr>
          <p:spPr>
            <a:xfrm>
              <a:off x="-1885896" y="7523487"/>
              <a:ext cx="5211635"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42" name="Rectangle 141">
            <a:extLst>
              <a:ext uri="{FF2B5EF4-FFF2-40B4-BE49-F238E27FC236}">
                <a16:creationId xmlns:a16="http://schemas.microsoft.com/office/drawing/2014/main" xmlns="" id="{86030136-0804-4163-9182-7C8D98A7DA39}"/>
              </a:ext>
            </a:extLst>
          </p:cNvPr>
          <p:cNvSpPr/>
          <p:nvPr/>
        </p:nvSpPr>
        <p:spPr>
          <a:xfrm>
            <a:off x="1533769" y="7165160"/>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29374B"/>
                </a:solidFill>
                <a:latin typeface="Mothanna" panose="02000503000000000000" pitchFamily="2" charset="-78"/>
                <a:cs typeface="Mothanna" panose="02000503000000000000" pitchFamily="2" charset="-78"/>
              </a:rPr>
              <a:t>المه</a:t>
            </a:r>
            <a:r>
              <a:rPr lang="ar-DZ" sz="1400" b="1" dirty="0">
                <a:solidFill>
                  <a:srgbClr val="29374B"/>
                </a:solidFill>
                <a:latin typeface="Mothanna" panose="02000503000000000000" pitchFamily="2" charset="-78"/>
                <a:cs typeface="Mothanna" panose="02000503000000000000" pitchFamily="2" charset="-78"/>
              </a:rPr>
              <a:t>ــ</a:t>
            </a:r>
            <a:r>
              <a:rPr lang="ar-MA" sz="1400" b="1" dirty="0">
                <a:solidFill>
                  <a:srgbClr val="29374B"/>
                </a:solidFill>
                <a:latin typeface="Mothanna" panose="02000503000000000000" pitchFamily="2" charset="-78"/>
                <a:cs typeface="Mothanna" panose="02000503000000000000" pitchFamily="2" charset="-78"/>
              </a:rPr>
              <a:t>ارات</a:t>
            </a:r>
            <a:r>
              <a:rPr lang="fr-FR" sz="1400" b="1" dirty="0">
                <a:solidFill>
                  <a:srgbClr val="29374B"/>
                </a:solidFill>
                <a:latin typeface="Mothanna" panose="02000503000000000000" pitchFamily="2" charset="-78"/>
                <a:cs typeface="Mothanna" panose="02000503000000000000" pitchFamily="2" charset="-78"/>
              </a:rPr>
              <a:t> </a:t>
            </a:r>
          </a:p>
        </p:txBody>
      </p:sp>
      <p:sp>
        <p:nvSpPr>
          <p:cNvPr id="143" name="Rectangle 142">
            <a:extLst>
              <a:ext uri="{FF2B5EF4-FFF2-40B4-BE49-F238E27FC236}">
                <a16:creationId xmlns:a16="http://schemas.microsoft.com/office/drawing/2014/main" xmlns="" id="{E828F3C7-7D1C-46FE-AE1D-C6ABFA38EAE2}"/>
              </a:ext>
            </a:extLst>
          </p:cNvPr>
          <p:cNvSpPr/>
          <p:nvPr/>
        </p:nvSpPr>
        <p:spPr>
          <a:xfrm>
            <a:off x="-5752" y="7176851"/>
            <a:ext cx="2230376"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29374B"/>
                </a:solidFill>
                <a:latin typeface="Mothanna" panose="02000503000000000000" pitchFamily="2" charset="-78"/>
                <a:cs typeface="Mothanna" panose="02000503000000000000" pitchFamily="2" charset="-78"/>
              </a:rPr>
              <a:t>ال</a:t>
            </a:r>
            <a:r>
              <a:rPr lang="ar-DZ" sz="1400" b="1" dirty="0">
                <a:solidFill>
                  <a:srgbClr val="29374B"/>
                </a:solidFill>
                <a:latin typeface="Mothanna" panose="02000503000000000000" pitchFamily="2" charset="-78"/>
                <a:cs typeface="Mothanna" panose="02000503000000000000" pitchFamily="2" charset="-78"/>
              </a:rPr>
              <a:t>لغــات</a:t>
            </a:r>
            <a:r>
              <a:rPr lang="fr-FR" sz="1400" b="1" dirty="0">
                <a:solidFill>
                  <a:srgbClr val="29374B"/>
                </a:solidFill>
                <a:latin typeface="Mothanna" panose="02000503000000000000" pitchFamily="2" charset="-78"/>
                <a:cs typeface="Mothanna" panose="02000503000000000000" pitchFamily="2" charset="-78"/>
              </a:rPr>
              <a:t> </a:t>
            </a:r>
          </a:p>
        </p:txBody>
      </p:sp>
      <p:grpSp>
        <p:nvGrpSpPr>
          <p:cNvPr id="72" name="Group 71">
            <a:extLst>
              <a:ext uri="{FF2B5EF4-FFF2-40B4-BE49-F238E27FC236}">
                <a16:creationId xmlns:a16="http://schemas.microsoft.com/office/drawing/2014/main" xmlns="" id="{80167C9F-2E83-45A1-9807-5F345BFA68D2}"/>
              </a:ext>
            </a:extLst>
          </p:cNvPr>
          <p:cNvGrpSpPr/>
          <p:nvPr/>
        </p:nvGrpSpPr>
        <p:grpSpPr>
          <a:xfrm>
            <a:off x="4883387" y="2588565"/>
            <a:ext cx="1542169" cy="1415295"/>
            <a:chOff x="4375539" y="2597302"/>
            <a:chExt cx="1542169" cy="1415295"/>
          </a:xfrm>
        </p:grpSpPr>
        <p:grpSp>
          <p:nvGrpSpPr>
            <p:cNvPr id="73" name="Group 72">
              <a:extLst>
                <a:ext uri="{FF2B5EF4-FFF2-40B4-BE49-F238E27FC236}">
                  <a16:creationId xmlns:a16="http://schemas.microsoft.com/office/drawing/2014/main" xmlns="" id="{EF09AB72-6131-4D25-90D1-D75A79655A2F}"/>
                </a:ext>
              </a:extLst>
            </p:cNvPr>
            <p:cNvGrpSpPr/>
            <p:nvPr/>
          </p:nvGrpSpPr>
          <p:grpSpPr>
            <a:xfrm>
              <a:off x="4375539" y="2597302"/>
              <a:ext cx="1542169" cy="1139505"/>
              <a:chOff x="1380909" y="896258"/>
              <a:chExt cx="1542169" cy="1139505"/>
            </a:xfrm>
          </p:grpSpPr>
          <p:grpSp>
            <p:nvGrpSpPr>
              <p:cNvPr id="88" name="Group 87">
                <a:extLst>
                  <a:ext uri="{FF2B5EF4-FFF2-40B4-BE49-F238E27FC236}">
                    <a16:creationId xmlns:a16="http://schemas.microsoft.com/office/drawing/2014/main" xmlns="" id="{643C9065-AD72-49F8-9440-90BEC6A8639F}"/>
                  </a:ext>
                </a:extLst>
              </p:cNvPr>
              <p:cNvGrpSpPr/>
              <p:nvPr/>
            </p:nvGrpSpPr>
            <p:grpSpPr>
              <a:xfrm>
                <a:off x="1380909" y="896258"/>
                <a:ext cx="1542169" cy="1139505"/>
                <a:chOff x="1380909" y="896258"/>
                <a:chExt cx="1542169" cy="1139505"/>
              </a:xfrm>
            </p:grpSpPr>
            <p:grpSp>
              <p:nvGrpSpPr>
                <p:cNvPr id="90" name="Group 89">
                  <a:extLst>
                    <a:ext uri="{FF2B5EF4-FFF2-40B4-BE49-F238E27FC236}">
                      <a16:creationId xmlns:a16="http://schemas.microsoft.com/office/drawing/2014/main" xmlns="" id="{5577C84D-CFDA-4C35-B112-6D1466FBCCB5}"/>
                    </a:ext>
                  </a:extLst>
                </p:cNvPr>
                <p:cNvGrpSpPr/>
                <p:nvPr/>
              </p:nvGrpSpPr>
              <p:grpSpPr>
                <a:xfrm>
                  <a:off x="1380909" y="937145"/>
                  <a:ext cx="1203856" cy="1098618"/>
                  <a:chOff x="-152897" y="939365"/>
                  <a:chExt cx="1203856" cy="1098618"/>
                </a:xfrm>
              </p:grpSpPr>
              <p:sp>
                <p:nvSpPr>
                  <p:cNvPr id="94" name="Rectangle 93">
                    <a:extLst>
                      <a:ext uri="{FF2B5EF4-FFF2-40B4-BE49-F238E27FC236}">
                        <a16:creationId xmlns:a16="http://schemas.microsoft.com/office/drawing/2014/main" xmlns="" id="{424DD80E-093B-48A5-A447-30A3B775E8D3}"/>
                      </a:ext>
                    </a:extLst>
                  </p:cNvPr>
                  <p:cNvSpPr/>
                  <p:nvPr/>
                </p:nvSpPr>
                <p:spPr>
                  <a:xfrm>
                    <a:off x="408334" y="1873323"/>
                    <a:ext cx="636393"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EG" sz="1000" dirty="0" smtClean="0">
                        <a:solidFill>
                          <a:srgbClr val="29374B"/>
                        </a:solidFill>
                        <a:latin typeface="Mothanna" panose="02000503000000000000" pitchFamily="2" charset="-78"/>
                        <a:ea typeface="Open Sans" panose="020B0606030504020204" pitchFamily="34" charset="0"/>
                        <a:cs typeface="Mothanna" panose="02000503000000000000" pitchFamily="2" charset="-78"/>
                      </a:rPr>
                      <a:t>الدوحة - قطر</a:t>
                    </a:r>
                    <a:endParaRPr lang="fr-FR" sz="900" dirty="0">
                      <a:solidFill>
                        <a:srgbClr val="29374B"/>
                      </a:solidFill>
                      <a:latin typeface="Mothanna" panose="02000503000000000000" pitchFamily="2" charset="-78"/>
                      <a:ea typeface="Open Sans" panose="020B0606030504020204" pitchFamily="34" charset="0"/>
                      <a:cs typeface="Mothanna" panose="02000503000000000000" pitchFamily="2" charset="-78"/>
                    </a:endParaRPr>
                  </a:p>
                </p:txBody>
              </p:sp>
              <p:sp>
                <p:nvSpPr>
                  <p:cNvPr id="95" name="Rectangle 94">
                    <a:extLst>
                      <a:ext uri="{FF2B5EF4-FFF2-40B4-BE49-F238E27FC236}">
                        <a16:creationId xmlns:a16="http://schemas.microsoft.com/office/drawing/2014/main" xmlns="" id="{EE6EA85C-636A-4F8D-83E6-EB87B6DF43B5}"/>
                      </a:ext>
                    </a:extLst>
                  </p:cNvPr>
                  <p:cNvSpPr/>
                  <p:nvPr/>
                </p:nvSpPr>
                <p:spPr>
                  <a:xfrm>
                    <a:off x="58400" y="939365"/>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rgbClr val="29374B"/>
                        </a:solidFill>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solidFill>
                        <a:srgbClr val="29374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6" name="Rectangle 95">
                    <a:extLst>
                      <a:ext uri="{FF2B5EF4-FFF2-40B4-BE49-F238E27FC236}">
                        <a16:creationId xmlns:a16="http://schemas.microsoft.com/office/drawing/2014/main" xmlns="" id="{33C571DA-7CFA-4BB5-B471-CA1432E4ECBB}"/>
                      </a:ext>
                    </a:extLst>
                  </p:cNvPr>
                  <p:cNvSpPr/>
                  <p:nvPr/>
                </p:nvSpPr>
                <p:spPr>
                  <a:xfrm>
                    <a:off x="-152897"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rgbClr val="29374B"/>
                        </a:solidFill>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solidFill>
                        <a:srgbClr val="29374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7" name="Rectangle 96">
                    <a:extLst>
                      <a:ext uri="{FF2B5EF4-FFF2-40B4-BE49-F238E27FC236}">
                        <a16:creationId xmlns:a16="http://schemas.microsoft.com/office/drawing/2014/main" xmlns="" id="{9F778BE9-AC41-4818-80A9-5FF47448811A}"/>
                      </a:ext>
                    </a:extLst>
                  </p:cNvPr>
                  <p:cNvSpPr/>
                  <p:nvPr/>
                </p:nvSpPr>
                <p:spPr>
                  <a:xfrm>
                    <a:off x="-104627" y="1563503"/>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rgbClr val="29374B"/>
                        </a:solidFill>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solidFill>
                        <a:srgbClr val="29374B"/>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91" name="شكل حر 78">
                  <a:extLst>
                    <a:ext uri="{FF2B5EF4-FFF2-40B4-BE49-F238E27FC236}">
                      <a16:creationId xmlns:a16="http://schemas.microsoft.com/office/drawing/2014/main" xmlns="" id="{527B2E47-EB6C-4323-B94C-8942ADFD6712}"/>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rgbClr val="29374B"/>
                    </a:solidFill>
                  </a:endParaRPr>
                </a:p>
              </p:txBody>
            </p:sp>
            <p:sp>
              <p:nvSpPr>
                <p:cNvPr id="92" name="شكل حر 85">
                  <a:extLst>
                    <a:ext uri="{FF2B5EF4-FFF2-40B4-BE49-F238E27FC236}">
                      <a16:creationId xmlns:a16="http://schemas.microsoft.com/office/drawing/2014/main" xmlns="" id="{9E3C837B-CCCD-439B-95D9-A77BB327366C}"/>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rgbClr val="29374B"/>
                    </a:solidFill>
                  </a:endParaRPr>
                </a:p>
              </p:txBody>
            </p:sp>
            <p:sp>
              <p:nvSpPr>
                <p:cNvPr id="93" name="Freeform: Shape 92">
                  <a:extLst>
                    <a:ext uri="{FF2B5EF4-FFF2-40B4-BE49-F238E27FC236}">
                      <a16:creationId xmlns:a16="http://schemas.microsoft.com/office/drawing/2014/main" xmlns="" id="{4A55DE79-335A-4254-8D70-6E748DB35A2B}"/>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rgbClr val="29374B"/>
                    </a:solidFill>
                  </a:endParaRPr>
                </a:p>
              </p:txBody>
            </p:sp>
          </p:grpSp>
          <p:sp>
            <p:nvSpPr>
              <p:cNvPr id="89" name="شكل حر 62">
                <a:extLst>
                  <a:ext uri="{FF2B5EF4-FFF2-40B4-BE49-F238E27FC236}">
                    <a16:creationId xmlns:a16="http://schemas.microsoft.com/office/drawing/2014/main" xmlns="" id="{DD94E43A-5FE3-4902-83BE-97C3871E9210}"/>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rgbClr val="29374B"/>
                  </a:solidFill>
                </a:endParaRPr>
              </a:p>
            </p:txBody>
          </p:sp>
        </p:grpSp>
        <p:grpSp>
          <p:nvGrpSpPr>
            <p:cNvPr id="85" name="Group 84">
              <a:extLst>
                <a:ext uri="{FF2B5EF4-FFF2-40B4-BE49-F238E27FC236}">
                  <a16:creationId xmlns:a16="http://schemas.microsoft.com/office/drawing/2014/main" xmlns="" id="{4582C412-4FD8-4567-BFFB-02580CF967E8}"/>
                </a:ext>
              </a:extLst>
            </p:cNvPr>
            <p:cNvGrpSpPr/>
            <p:nvPr/>
          </p:nvGrpSpPr>
          <p:grpSpPr>
            <a:xfrm>
              <a:off x="4671824" y="3872586"/>
              <a:ext cx="1211346" cy="140011"/>
              <a:chOff x="4671824" y="3872586"/>
              <a:chExt cx="1211346" cy="140011"/>
            </a:xfrm>
          </p:grpSpPr>
          <p:sp>
            <p:nvSpPr>
              <p:cNvPr id="86" name="Rectangle 85">
                <a:extLst>
                  <a:ext uri="{FF2B5EF4-FFF2-40B4-BE49-F238E27FC236}">
                    <a16:creationId xmlns:a16="http://schemas.microsoft.com/office/drawing/2014/main" xmlns="" id="{45231620-909C-4182-AFD8-94B16117110C}"/>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rgbClr val="29374B"/>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rgbClr val="29374B"/>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rgbClr val="29374B"/>
                  </a:solidFill>
                  <a:latin typeface="Mothanna" panose="02000503000000000000" pitchFamily="2" charset="-78"/>
                  <a:ea typeface="Open Sans" panose="020B0606030504020204" pitchFamily="34" charset="0"/>
                  <a:cs typeface="Mothanna" panose="02000503000000000000" pitchFamily="2" charset="-78"/>
                </a:endParaRPr>
              </a:p>
            </p:txBody>
          </p:sp>
          <p:sp>
            <p:nvSpPr>
              <p:cNvPr id="87" name="Heart 86">
                <a:extLst>
                  <a:ext uri="{FF2B5EF4-FFF2-40B4-BE49-F238E27FC236}">
                    <a16:creationId xmlns:a16="http://schemas.microsoft.com/office/drawing/2014/main" xmlns="" id="{0395D813-47BA-4E84-B4BA-4A43236AE97E}"/>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rgbClr val="29374B"/>
                  </a:solidFill>
                </a:endParaRPr>
              </a:p>
            </p:txBody>
          </p:sp>
        </p:grpSp>
      </p:grpSp>
      <p:grpSp>
        <p:nvGrpSpPr>
          <p:cNvPr id="67" name="Group 66">
            <a:extLst>
              <a:ext uri="{FF2B5EF4-FFF2-40B4-BE49-F238E27FC236}">
                <a16:creationId xmlns:a16="http://schemas.microsoft.com/office/drawing/2014/main" xmlns="" id="{C756E169-D6E0-4E78-95B7-7D4E968973DF}"/>
              </a:ext>
            </a:extLst>
          </p:cNvPr>
          <p:cNvGrpSpPr/>
          <p:nvPr/>
        </p:nvGrpSpPr>
        <p:grpSpPr>
          <a:xfrm>
            <a:off x="94041" y="7525722"/>
            <a:ext cx="1238018" cy="1238018"/>
            <a:chOff x="94041" y="7525722"/>
            <a:chExt cx="1238018" cy="1238018"/>
          </a:xfrm>
        </p:grpSpPr>
        <p:sp>
          <p:nvSpPr>
            <p:cNvPr id="68" name="Oval 67">
              <a:extLst>
                <a:ext uri="{FF2B5EF4-FFF2-40B4-BE49-F238E27FC236}">
                  <a16:creationId xmlns:a16="http://schemas.microsoft.com/office/drawing/2014/main" xmlns="" id="{490CC8FC-B5E0-4655-8BA7-D0A511799EAA}"/>
                </a:ext>
              </a:extLst>
            </p:cNvPr>
            <p:cNvSpPr/>
            <p:nvPr/>
          </p:nvSpPr>
          <p:spPr>
            <a:xfrm>
              <a:off x="94041" y="7525722"/>
              <a:ext cx="1238018" cy="1238018"/>
            </a:xfrm>
            <a:prstGeom prst="ellipse">
              <a:avLst/>
            </a:prstGeom>
            <a:solidFill>
              <a:srgbClr val="BF353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9" name="Rectangle 68">
              <a:extLst>
                <a:ext uri="{FF2B5EF4-FFF2-40B4-BE49-F238E27FC236}">
                  <a16:creationId xmlns:a16="http://schemas.microsoft.com/office/drawing/2014/main" xmlns="" id="{56E6BE45-9152-4297-8398-2362B00295DC}"/>
                </a:ext>
              </a:extLst>
            </p:cNvPr>
            <p:cNvSpPr/>
            <p:nvPr/>
          </p:nvSpPr>
          <p:spPr>
            <a:xfrm flipH="1">
              <a:off x="362744" y="7943053"/>
              <a:ext cx="647933"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العربية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0" name="Group 69">
            <a:extLst>
              <a:ext uri="{FF2B5EF4-FFF2-40B4-BE49-F238E27FC236}">
                <a16:creationId xmlns:a16="http://schemas.microsoft.com/office/drawing/2014/main" xmlns="" id="{D1935861-EB73-42AE-9360-FC98BB79FD2E}"/>
              </a:ext>
            </a:extLst>
          </p:cNvPr>
          <p:cNvGrpSpPr/>
          <p:nvPr/>
        </p:nvGrpSpPr>
        <p:grpSpPr>
          <a:xfrm>
            <a:off x="1175970" y="7768434"/>
            <a:ext cx="1111719" cy="1111719"/>
            <a:chOff x="1175970" y="7768434"/>
            <a:chExt cx="1111719" cy="1111719"/>
          </a:xfrm>
        </p:grpSpPr>
        <p:sp>
          <p:nvSpPr>
            <p:cNvPr id="71" name="Oval 70">
              <a:extLst>
                <a:ext uri="{FF2B5EF4-FFF2-40B4-BE49-F238E27FC236}">
                  <a16:creationId xmlns:a16="http://schemas.microsoft.com/office/drawing/2014/main" xmlns="" id="{F885EFE9-D3A6-4605-8D70-A371A42F19EF}"/>
                </a:ext>
              </a:extLst>
            </p:cNvPr>
            <p:cNvSpPr/>
            <p:nvPr/>
          </p:nvSpPr>
          <p:spPr>
            <a:xfrm>
              <a:off x="1175970" y="7768434"/>
              <a:ext cx="1111719" cy="1111719"/>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4" name="Rectangle 73">
              <a:extLst>
                <a:ext uri="{FF2B5EF4-FFF2-40B4-BE49-F238E27FC236}">
                  <a16:creationId xmlns:a16="http://schemas.microsoft.com/office/drawing/2014/main" xmlns="" id="{F7160F2F-B385-4CA1-8269-0EBB6F28673A}"/>
                </a:ext>
              </a:extLst>
            </p:cNvPr>
            <p:cNvSpPr/>
            <p:nvPr/>
          </p:nvSpPr>
          <p:spPr>
            <a:xfrm flipH="1">
              <a:off x="1309358" y="8157874"/>
              <a:ext cx="851515"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الإنجليزية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5" name="Group 74">
            <a:extLst>
              <a:ext uri="{FF2B5EF4-FFF2-40B4-BE49-F238E27FC236}">
                <a16:creationId xmlns:a16="http://schemas.microsoft.com/office/drawing/2014/main" xmlns="" id="{405EE90D-D7D3-4D4F-A081-9458E1CE2AA8}"/>
              </a:ext>
            </a:extLst>
          </p:cNvPr>
          <p:cNvGrpSpPr/>
          <p:nvPr/>
        </p:nvGrpSpPr>
        <p:grpSpPr>
          <a:xfrm>
            <a:off x="671429" y="8482936"/>
            <a:ext cx="891556" cy="891556"/>
            <a:chOff x="671429" y="8482936"/>
            <a:chExt cx="891556" cy="891556"/>
          </a:xfrm>
        </p:grpSpPr>
        <p:sp>
          <p:nvSpPr>
            <p:cNvPr id="76" name="Oval 75">
              <a:extLst>
                <a:ext uri="{FF2B5EF4-FFF2-40B4-BE49-F238E27FC236}">
                  <a16:creationId xmlns:a16="http://schemas.microsoft.com/office/drawing/2014/main" xmlns="" id="{7D3F0811-EA76-401C-88C4-02F1EAED62A9}"/>
                </a:ext>
              </a:extLst>
            </p:cNvPr>
            <p:cNvSpPr/>
            <p:nvPr/>
          </p:nvSpPr>
          <p:spPr>
            <a:xfrm>
              <a:off x="671429" y="8482936"/>
              <a:ext cx="891556" cy="891556"/>
            </a:xfrm>
            <a:prstGeom prst="ellipse">
              <a:avLst/>
            </a:prstGeom>
            <a:solidFill>
              <a:srgbClr val="29374B">
                <a:alpha val="93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7" name="Rectangle 76">
              <a:extLst>
                <a:ext uri="{FF2B5EF4-FFF2-40B4-BE49-F238E27FC236}">
                  <a16:creationId xmlns:a16="http://schemas.microsoft.com/office/drawing/2014/main" xmlns="" id="{7AE3C955-89FD-496B-B5FB-94C6040D8A1F}"/>
                </a:ext>
              </a:extLst>
            </p:cNvPr>
            <p:cNvSpPr/>
            <p:nvPr/>
          </p:nvSpPr>
          <p:spPr>
            <a:xfrm flipH="1">
              <a:off x="694427" y="8772643"/>
              <a:ext cx="830017"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الفرنسية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8" name="Group 77">
            <a:extLst>
              <a:ext uri="{FF2B5EF4-FFF2-40B4-BE49-F238E27FC236}">
                <a16:creationId xmlns:a16="http://schemas.microsoft.com/office/drawing/2014/main" xmlns="" id="{5DDF994A-6588-46DE-B0EB-24C1BB2A9A43}"/>
              </a:ext>
            </a:extLst>
          </p:cNvPr>
          <p:cNvGrpSpPr/>
          <p:nvPr/>
        </p:nvGrpSpPr>
        <p:grpSpPr>
          <a:xfrm>
            <a:off x="2501067" y="7645026"/>
            <a:ext cx="922039" cy="922039"/>
            <a:chOff x="2654570" y="7694908"/>
            <a:chExt cx="922039" cy="922039"/>
          </a:xfrm>
        </p:grpSpPr>
        <p:sp>
          <p:nvSpPr>
            <p:cNvPr id="79" name="Oval 78">
              <a:extLst>
                <a:ext uri="{FF2B5EF4-FFF2-40B4-BE49-F238E27FC236}">
                  <a16:creationId xmlns:a16="http://schemas.microsoft.com/office/drawing/2014/main" xmlns="" id="{66AF22C1-F233-4E6F-BA26-1C0083A6A27E}"/>
                </a:ext>
              </a:extLst>
            </p:cNvPr>
            <p:cNvSpPr/>
            <p:nvPr/>
          </p:nvSpPr>
          <p:spPr>
            <a:xfrm>
              <a:off x="2654570" y="7694908"/>
              <a:ext cx="922039" cy="922039"/>
            </a:xfrm>
            <a:prstGeom prst="ellipse">
              <a:avLst/>
            </a:prstGeom>
            <a:solidFill>
              <a:srgbClr val="BF353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0" name="Rectangle 79">
              <a:extLst>
                <a:ext uri="{FF2B5EF4-FFF2-40B4-BE49-F238E27FC236}">
                  <a16:creationId xmlns:a16="http://schemas.microsoft.com/office/drawing/2014/main" xmlns="" id="{2CDF9F57-32C2-4C8F-ABE6-6AE4D053704C}"/>
                </a:ext>
              </a:extLst>
            </p:cNvPr>
            <p:cNvSpPr/>
            <p:nvPr/>
          </p:nvSpPr>
          <p:spPr>
            <a:xfrm flipH="1">
              <a:off x="2691758" y="7980648"/>
              <a:ext cx="847283" cy="307777"/>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Word</a:t>
              </a:r>
            </a:p>
          </p:txBody>
        </p:sp>
      </p:grpSp>
      <p:grpSp>
        <p:nvGrpSpPr>
          <p:cNvPr id="81" name="Group 80">
            <a:extLst>
              <a:ext uri="{FF2B5EF4-FFF2-40B4-BE49-F238E27FC236}">
                <a16:creationId xmlns:a16="http://schemas.microsoft.com/office/drawing/2014/main" xmlns="" id="{5AC1F840-64DB-4D8E-AF73-31866F6C64DB}"/>
              </a:ext>
            </a:extLst>
          </p:cNvPr>
          <p:cNvGrpSpPr/>
          <p:nvPr/>
        </p:nvGrpSpPr>
        <p:grpSpPr>
          <a:xfrm>
            <a:off x="3384391" y="7602679"/>
            <a:ext cx="827975" cy="827975"/>
            <a:chOff x="3515015" y="7561479"/>
            <a:chExt cx="827975" cy="827975"/>
          </a:xfrm>
        </p:grpSpPr>
        <p:sp>
          <p:nvSpPr>
            <p:cNvPr id="98" name="Oval 97">
              <a:extLst>
                <a:ext uri="{FF2B5EF4-FFF2-40B4-BE49-F238E27FC236}">
                  <a16:creationId xmlns:a16="http://schemas.microsoft.com/office/drawing/2014/main" xmlns="" id="{D8E99CE5-C837-46EA-AFCE-0F28DAC25525}"/>
                </a:ext>
              </a:extLst>
            </p:cNvPr>
            <p:cNvSpPr/>
            <p:nvPr/>
          </p:nvSpPr>
          <p:spPr>
            <a:xfrm>
              <a:off x="3515015" y="7561479"/>
              <a:ext cx="827975" cy="827975"/>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5" name="Rectangle 114">
              <a:extLst>
                <a:ext uri="{FF2B5EF4-FFF2-40B4-BE49-F238E27FC236}">
                  <a16:creationId xmlns:a16="http://schemas.microsoft.com/office/drawing/2014/main" xmlns="" id="{CA8B4844-6C48-42C3-B10E-2C4386389748}"/>
                </a:ext>
              </a:extLst>
            </p:cNvPr>
            <p:cNvSpPr/>
            <p:nvPr/>
          </p:nvSpPr>
          <p:spPr>
            <a:xfrm flipH="1">
              <a:off x="3522704" y="7802878"/>
              <a:ext cx="812595" cy="307777"/>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ea typeface="Open Sans" panose="020B0606030504020204" pitchFamily="34" charset="0"/>
                  <a:cs typeface="Mothanna" panose="02000503000000000000" pitchFamily="2" charset="-78"/>
                </a:rPr>
                <a:t>Ms Excel</a:t>
              </a:r>
            </a:p>
          </p:txBody>
        </p:sp>
      </p:grpSp>
      <p:grpSp>
        <p:nvGrpSpPr>
          <p:cNvPr id="116" name="Group 115">
            <a:extLst>
              <a:ext uri="{FF2B5EF4-FFF2-40B4-BE49-F238E27FC236}">
                <a16:creationId xmlns:a16="http://schemas.microsoft.com/office/drawing/2014/main" xmlns="" id="{E66532F7-9DD1-4C99-8B09-0D14E36FDA92}"/>
              </a:ext>
            </a:extLst>
          </p:cNvPr>
          <p:cNvGrpSpPr/>
          <p:nvPr/>
        </p:nvGrpSpPr>
        <p:grpSpPr>
          <a:xfrm>
            <a:off x="2599818" y="8500585"/>
            <a:ext cx="827975" cy="827975"/>
            <a:chOff x="2732166" y="8464663"/>
            <a:chExt cx="827975" cy="827975"/>
          </a:xfrm>
        </p:grpSpPr>
        <p:sp>
          <p:nvSpPr>
            <p:cNvPr id="117" name="Oval 116">
              <a:extLst>
                <a:ext uri="{FF2B5EF4-FFF2-40B4-BE49-F238E27FC236}">
                  <a16:creationId xmlns:a16="http://schemas.microsoft.com/office/drawing/2014/main" xmlns="" id="{D80295ED-6E4F-48A5-BC3C-245EB1810EA9}"/>
                </a:ext>
              </a:extLst>
            </p:cNvPr>
            <p:cNvSpPr/>
            <p:nvPr/>
          </p:nvSpPr>
          <p:spPr>
            <a:xfrm>
              <a:off x="2732166" y="8464663"/>
              <a:ext cx="827975" cy="827975"/>
            </a:xfrm>
            <a:prstGeom prst="ellipse">
              <a:avLst/>
            </a:prstGeom>
            <a:solidFill>
              <a:srgbClr val="29374B">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2" name="Rectangle 121">
              <a:extLst>
                <a:ext uri="{FF2B5EF4-FFF2-40B4-BE49-F238E27FC236}">
                  <a16:creationId xmlns:a16="http://schemas.microsoft.com/office/drawing/2014/main" xmlns="" id="{0AA35DDF-7DD3-4D68-B800-8BFD52DFCA68}"/>
                </a:ext>
              </a:extLst>
            </p:cNvPr>
            <p:cNvSpPr/>
            <p:nvPr/>
          </p:nvSpPr>
          <p:spPr>
            <a:xfrm flipH="1">
              <a:off x="2766113" y="8742342"/>
              <a:ext cx="737702" cy="24622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Photoshop</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23" name="Group 122">
            <a:extLst>
              <a:ext uri="{FF2B5EF4-FFF2-40B4-BE49-F238E27FC236}">
                <a16:creationId xmlns:a16="http://schemas.microsoft.com/office/drawing/2014/main" xmlns="" id="{A8368EFF-7592-4478-A083-E06BCC17994A}"/>
              </a:ext>
            </a:extLst>
          </p:cNvPr>
          <p:cNvGrpSpPr/>
          <p:nvPr/>
        </p:nvGrpSpPr>
        <p:grpSpPr>
          <a:xfrm>
            <a:off x="3081070" y="8143817"/>
            <a:ext cx="723275" cy="664004"/>
            <a:chOff x="3278613" y="8162133"/>
            <a:chExt cx="723275" cy="664004"/>
          </a:xfrm>
        </p:grpSpPr>
        <p:sp>
          <p:nvSpPr>
            <p:cNvPr id="141" name="Oval 140">
              <a:extLst>
                <a:ext uri="{FF2B5EF4-FFF2-40B4-BE49-F238E27FC236}">
                  <a16:creationId xmlns:a16="http://schemas.microsoft.com/office/drawing/2014/main" xmlns="" id="{EFCA7047-6946-458F-A0AE-757A8376843F}"/>
                </a:ext>
              </a:extLst>
            </p:cNvPr>
            <p:cNvSpPr/>
            <p:nvPr/>
          </p:nvSpPr>
          <p:spPr>
            <a:xfrm>
              <a:off x="3308453" y="8162133"/>
              <a:ext cx="664004" cy="664004"/>
            </a:xfrm>
            <a:prstGeom prst="ellipse">
              <a:avLst/>
            </a:prstGeom>
            <a:solidFill>
              <a:srgbClr val="29374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4" name="Rectangle 143">
              <a:extLst>
                <a:ext uri="{FF2B5EF4-FFF2-40B4-BE49-F238E27FC236}">
                  <a16:creationId xmlns:a16="http://schemas.microsoft.com/office/drawing/2014/main" xmlns="" id="{147DCB3E-62B2-4A6B-B09C-C01558662D81}"/>
                </a:ext>
              </a:extLst>
            </p:cNvPr>
            <p:cNvSpPr/>
            <p:nvPr/>
          </p:nvSpPr>
          <p:spPr>
            <a:xfrm rot="20566192" flipH="1">
              <a:off x="3278613" y="8264304"/>
              <a:ext cx="723275" cy="36933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9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a:t>
              </a:r>
            </a:p>
            <a:p>
              <a:pPr algn="ctr"/>
              <a:r>
                <a:rPr lang="fr-FR" sz="9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Powerpoint</a:t>
              </a:r>
            </a:p>
          </p:txBody>
        </p:sp>
      </p:grpSp>
      <p:grpSp>
        <p:nvGrpSpPr>
          <p:cNvPr id="145" name="Group 144">
            <a:extLst>
              <a:ext uri="{FF2B5EF4-FFF2-40B4-BE49-F238E27FC236}">
                <a16:creationId xmlns:a16="http://schemas.microsoft.com/office/drawing/2014/main" xmlns="" id="{127C3197-C418-4F40-A067-954C384DE58B}"/>
              </a:ext>
            </a:extLst>
          </p:cNvPr>
          <p:cNvGrpSpPr/>
          <p:nvPr/>
        </p:nvGrpSpPr>
        <p:grpSpPr>
          <a:xfrm>
            <a:off x="3310125" y="8745216"/>
            <a:ext cx="552567" cy="552567"/>
            <a:chOff x="3862028" y="8265380"/>
            <a:chExt cx="552567" cy="552567"/>
          </a:xfrm>
        </p:grpSpPr>
        <p:sp>
          <p:nvSpPr>
            <p:cNvPr id="146" name="Oval 145">
              <a:extLst>
                <a:ext uri="{FF2B5EF4-FFF2-40B4-BE49-F238E27FC236}">
                  <a16:creationId xmlns:a16="http://schemas.microsoft.com/office/drawing/2014/main" xmlns="" id="{77E50DAC-D35B-49BF-81D1-3CAAA6EBB58E}"/>
                </a:ext>
              </a:extLst>
            </p:cNvPr>
            <p:cNvSpPr/>
            <p:nvPr/>
          </p:nvSpPr>
          <p:spPr>
            <a:xfrm>
              <a:off x="3862028" y="8265380"/>
              <a:ext cx="552567" cy="552567"/>
            </a:xfrm>
            <a:prstGeom prst="ellipse">
              <a:avLst/>
            </a:prstGeom>
            <a:solidFill>
              <a:srgbClr val="BF3533">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7" name="Rectangle 146">
              <a:extLst>
                <a:ext uri="{FF2B5EF4-FFF2-40B4-BE49-F238E27FC236}">
                  <a16:creationId xmlns:a16="http://schemas.microsoft.com/office/drawing/2014/main" xmlns="" id="{50D85F88-7C97-4C91-B904-47AA94AF3D04}"/>
                </a:ext>
              </a:extLst>
            </p:cNvPr>
            <p:cNvSpPr>
              <a:spLocks/>
            </p:cNvSpPr>
            <p:nvPr/>
          </p:nvSpPr>
          <p:spPr>
            <a:xfrm flipH="1">
              <a:off x="3882805" y="8453241"/>
              <a:ext cx="492443" cy="200055"/>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700" i="1" dirty="0" err="1">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Indesign</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48" name="Group 147">
            <a:extLst>
              <a:ext uri="{FF2B5EF4-FFF2-40B4-BE49-F238E27FC236}">
                <a16:creationId xmlns:a16="http://schemas.microsoft.com/office/drawing/2014/main" xmlns="" id="{3C7299E7-B2BC-41D3-ADA8-B0B9614442DB}"/>
              </a:ext>
            </a:extLst>
          </p:cNvPr>
          <p:cNvGrpSpPr/>
          <p:nvPr/>
        </p:nvGrpSpPr>
        <p:grpSpPr>
          <a:xfrm>
            <a:off x="3634295" y="8322417"/>
            <a:ext cx="822649" cy="822649"/>
            <a:chOff x="3443805" y="8656376"/>
            <a:chExt cx="822649" cy="822649"/>
          </a:xfrm>
        </p:grpSpPr>
        <p:sp>
          <p:nvSpPr>
            <p:cNvPr id="149" name="Oval 148">
              <a:extLst>
                <a:ext uri="{FF2B5EF4-FFF2-40B4-BE49-F238E27FC236}">
                  <a16:creationId xmlns:a16="http://schemas.microsoft.com/office/drawing/2014/main" xmlns="" id="{FC31101C-6D3D-4F9D-821D-B4477F2D03DA}"/>
                </a:ext>
              </a:extLst>
            </p:cNvPr>
            <p:cNvSpPr/>
            <p:nvPr/>
          </p:nvSpPr>
          <p:spPr>
            <a:xfrm>
              <a:off x="3443805" y="8656376"/>
              <a:ext cx="822649" cy="822649"/>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0" name="Rectangle 149">
              <a:extLst>
                <a:ext uri="{FF2B5EF4-FFF2-40B4-BE49-F238E27FC236}">
                  <a16:creationId xmlns:a16="http://schemas.microsoft.com/office/drawing/2014/main" xmlns="" id="{9E0992FA-8BD1-484B-861A-3A18C6BCE6D2}"/>
                </a:ext>
              </a:extLst>
            </p:cNvPr>
            <p:cNvSpPr/>
            <p:nvPr/>
          </p:nvSpPr>
          <p:spPr>
            <a:xfrm flipH="1">
              <a:off x="3514819" y="8942728"/>
              <a:ext cx="694421" cy="24622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Illustrator</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spTree>
    <p:extLst>
      <p:ext uri="{BB962C8B-B14F-4D97-AF65-F5344CB8AC3E}">
        <p14:creationId xmlns:p14="http://schemas.microsoft.com/office/powerpoint/2010/main" val="73656034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1831</TotalTime>
  <Words>259</Words>
  <Application>Microsoft Office PowerPoint</Application>
  <PresentationFormat>A4 Paper (210x297 mm)</PresentationFormat>
  <Paragraphs>54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الحقوق محفوظة لموقع  www.bestfreecv.com</dc:title>
  <dc:creator>YOUSSEFF BAHLA</dc:creator>
  <cp:keywords>جميع الحقوق محفوظة لموقع  www.bestfreecv.com</cp:keywords>
  <cp:lastModifiedBy>osama</cp:lastModifiedBy>
  <cp:revision>239</cp:revision>
  <dcterms:created xsi:type="dcterms:W3CDTF">2015-07-03T12:55:42Z</dcterms:created>
  <dcterms:modified xsi:type="dcterms:W3CDTF">2020-11-06T07:48:16Z</dcterms:modified>
  <cp:category>جميع الحقوق محفوظة لموقع  www.bestfreecv.com</cp:category>
</cp:coreProperties>
</file>